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2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1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0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8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4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0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6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0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6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0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1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A751-4638-4A96-9403-94B8F84E58F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7C5C-1233-4CAC-99D5-615773E85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4737" y="2786559"/>
            <a:ext cx="6522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Теория Большого Взрыва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666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94715" cy="1325563"/>
          </a:xfrm>
        </p:spPr>
        <p:txBody>
          <a:bodyPr/>
          <a:lstStyle/>
          <a:p>
            <a:r>
              <a:rPr lang="ru-RU" dirty="0" smtClean="0"/>
              <a:t>Эпоха структуры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9422" y="0"/>
            <a:ext cx="978257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последующие несколько миллиардов лет более плотные регионы почти равномерно распределенной во Вселенной материи начали притягиваться друг к другу. В результате этого они стали еще плотнее, начали образовывать облака газа, звезды, галактики и другие астрономические структуры, за которыми мы можем наблюдать в настоящее время.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834"/>
            <a:ext cx="7920507" cy="45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10-45 - 10-37 сек - инфляционное расширение </a:t>
            </a:r>
          </a:p>
          <a:p>
            <a:r>
              <a:rPr lang="ru-RU" dirty="0" smtClean="0"/>
              <a:t>10-6 сек - возникновение кварков и электронов </a:t>
            </a:r>
          </a:p>
          <a:p>
            <a:r>
              <a:rPr lang="ru-RU" dirty="0" smtClean="0"/>
              <a:t>10-5 сек - образование протонов и нейтронов </a:t>
            </a:r>
          </a:p>
          <a:p>
            <a:r>
              <a:rPr lang="ru-RU" dirty="0" smtClean="0"/>
              <a:t>10-4 сек - 3 мин - возникновение ядер дейтерия, гелия и лития </a:t>
            </a:r>
          </a:p>
          <a:p>
            <a:r>
              <a:rPr lang="ru-RU" dirty="0" smtClean="0"/>
              <a:t>400 тыс. лет - образование атомов </a:t>
            </a:r>
          </a:p>
          <a:p>
            <a:r>
              <a:rPr lang="ru-RU" dirty="0" smtClean="0"/>
              <a:t>15 млн. лет - продолжение расширения газового я и р о т с и я а к т а р К й о н </a:t>
            </a:r>
            <a:r>
              <a:rPr lang="ru-RU" dirty="0" err="1" smtClean="0"/>
              <a:t>н</a:t>
            </a:r>
            <a:r>
              <a:rPr lang="ru-RU" dirty="0" smtClean="0"/>
              <a:t> е л е с В облака жизни звезд дыр </a:t>
            </a:r>
          </a:p>
          <a:p>
            <a:r>
              <a:rPr lang="ru-RU" dirty="0" smtClean="0"/>
              <a:t>1 млрд. лет - зарождение первых звезд и галактик </a:t>
            </a:r>
          </a:p>
          <a:p>
            <a:r>
              <a:rPr lang="ru-RU" dirty="0" smtClean="0"/>
              <a:t>10 - 15 млрд. лет - появление планет и разумной </a:t>
            </a:r>
          </a:p>
          <a:p>
            <a:r>
              <a:rPr lang="ru-RU" dirty="0" smtClean="0"/>
              <a:t>1014 млрд. лет - прекращение процесса рождения </a:t>
            </a:r>
          </a:p>
          <a:p>
            <a:r>
              <a:rPr lang="ru-RU" dirty="0" smtClean="0"/>
              <a:t>1037 млрд. лет - истощение энергии всех звезд </a:t>
            </a:r>
          </a:p>
          <a:p>
            <a:r>
              <a:rPr lang="ru-RU" dirty="0" smtClean="0"/>
              <a:t>1040 млрд. лет - испарение черных дыр и рождение элементарных частиц </a:t>
            </a:r>
          </a:p>
          <a:p>
            <a:r>
              <a:rPr lang="ru-RU" dirty="0" smtClean="0"/>
              <a:t>10100 млрд. лет - завершение испарения всех черных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5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35" y="0"/>
            <a:ext cx="8770513" cy="6980349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5019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Поставьте 5 пожалуйста)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596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 появилась наша Вселенная? 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59709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Сегодня большинство астрономов пришли к общему согласию относительно того, что Вселенная, которую мы знаем, появилась в результате гигантского взрыва, породившего не только основную часть материи, но явившегося источником основных физических законов, согласно которым существует тот космос, который нас окружает. Все это называется теорией Большого взрыва.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2665927"/>
            <a:ext cx="6992679" cy="40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09115" cy="1325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Теория Большого Взрыва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8346"/>
            <a:ext cx="5705341" cy="5959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Теория Большого Взрыва является лишь одной из многих предложенных гипотез возникновения Вселенной (например, есть еще теория стационарной Вселенной), однако она получила самое широкое признание и популярность. Она не только объясняет источник всей известной материи, законов физики и большую структуру Вселенной, она также описывает причины расширения Вселенной и многие другие аспекты и феномены.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0" y="-1"/>
            <a:ext cx="6486659" cy="68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90175" cy="1325563"/>
          </a:xfrm>
        </p:spPr>
        <p:txBody>
          <a:bodyPr/>
          <a:lstStyle/>
          <a:p>
            <a:r>
              <a:rPr lang="ru-RU" dirty="0" smtClean="0"/>
              <a:t>Зарождение Вселенной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7439"/>
            <a:ext cx="5718220" cy="565056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Вся существовавшая и существующая сейчас во Вселенной материя появилась в одно и то же время — около 13,8 миллиарда лет назад. В тот момент времени вся материя существовала в виде очень компактного абстрактного шара (или точки) с бесконечной плотностью и температурой. Это состояние носило название сингулярности. Неожиданно сингулярность начала расширяться и породила ту Вселенную, которую мы знаем.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1" y="0"/>
            <a:ext cx="6473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08" y="0"/>
            <a:ext cx="10515600" cy="51515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Хронология событий в теории Большого Взрыва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55"/>
            <a:ext cx="9626992" cy="6503831"/>
          </a:xfrm>
        </p:spPr>
      </p:pic>
    </p:spTree>
    <p:extLst>
      <p:ext uri="{BB962C8B-B14F-4D97-AF65-F5344CB8AC3E}">
        <p14:creationId xmlns:p14="http://schemas.microsoft.com/office/powerpoint/2010/main" val="6084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343" y="-167426"/>
            <a:ext cx="11353800" cy="1325563"/>
          </a:xfrm>
        </p:spPr>
        <p:txBody>
          <a:bodyPr/>
          <a:lstStyle/>
          <a:p>
            <a:r>
              <a:rPr lang="ru-RU" b="1" dirty="0" smtClean="0"/>
              <a:t>Зарождение вселенной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4104"/>
            <a:ext cx="12192000" cy="28107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Ученые считают, что самые ранние периоды зарождения Вселенной — продлившиеся от 10-43 до 10-11 секунды после Большого взрыва, — по прежнему являются предметом споров и обсуждений. Если учесть, что те законы физики, которые нам сейчас известны, не могли существовать в это время, то очень сложно понять, каким же образом регулировались процессы в этой ранней Вселенной.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2" y="3039459"/>
            <a:ext cx="6465194" cy="381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31087" cy="1325563"/>
          </a:xfrm>
        </p:spPr>
        <p:txBody>
          <a:bodyPr/>
          <a:lstStyle/>
          <a:p>
            <a:r>
              <a:rPr lang="ru-RU" dirty="0" smtClean="0"/>
              <a:t>Эпоха сингулярности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5562"/>
            <a:ext cx="6529589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В это время вся материя содержалась в единственной точке бесконечной плотности и температуры. Во время этого периода, как считают ученые, квантовые эффекты гравитационного взаимодействия доминировали над физическим, и ни одна из физических сил не была равна по силе гравитации. </a:t>
            </a:r>
            <a:r>
              <a:rPr lang="ru-RU" dirty="0" err="1" smtClean="0"/>
              <a:t>Планковская</a:t>
            </a:r>
            <a:r>
              <a:rPr lang="ru-RU" dirty="0" smtClean="0"/>
              <a:t> эра предположительно длилась от 0 до 10-43 секунды 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8" y="0"/>
            <a:ext cx="566241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17900" cy="1325563"/>
          </a:xfrm>
        </p:spPr>
        <p:txBody>
          <a:bodyPr/>
          <a:lstStyle/>
          <a:p>
            <a:r>
              <a:rPr lang="ru-RU" b="1" dirty="0" smtClean="0"/>
              <a:t>Эпоха инфляции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3324"/>
            <a:ext cx="6032500" cy="56546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появлением первых фундаментальных сил во Вселенной началась эпоха инфляции, которая продлилась с 10-32 секунды по </a:t>
            </a:r>
            <a:r>
              <a:rPr lang="ru-RU" dirty="0" err="1" smtClean="0"/>
              <a:t>планковскому</a:t>
            </a:r>
            <a:r>
              <a:rPr lang="ru-RU" dirty="0" smtClean="0"/>
              <a:t> времени до неизвестной точки во времени. Большинство космологических моделей предполагают, что Вселенная в этот период была равномерно заполнена энергией высокой плотности, а невероятно высокие температура и давление привели к ее быстрому расширению и охлаждению.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3" y="0"/>
            <a:ext cx="6383628" cy="57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57600" cy="1325563"/>
          </a:xfrm>
        </p:spPr>
        <p:txBody>
          <a:bodyPr/>
          <a:lstStyle/>
          <a:p>
            <a:r>
              <a:rPr lang="ru-RU" dirty="0" smtClean="0"/>
              <a:t>Эпоха охлаждения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33196"/>
            <a:ext cx="6143223" cy="56248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 снижением плотности и температуры внутри Вселенной начало происходить и снижение энергии в каждой частице. Это переходное состояние длилось до тех пор, пока фундаментальные силы и элементарные частицы не пришли к своей нынешней форме. Так как энергия частиц опустилась до значений, которые можно сегодня достичь в рамках экспериментов, действительное возможное наличие этого временного периода вызывает у ученых куда меньше споров.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8" y="0"/>
            <a:ext cx="6319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637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Как появилась наша Вселенная? </vt:lpstr>
      <vt:lpstr>Теория Большого Взрыва </vt:lpstr>
      <vt:lpstr>Зарождение Вселенной </vt:lpstr>
      <vt:lpstr>Хронология событий в теории Большого Взрыва</vt:lpstr>
      <vt:lpstr>Зарождение вселенной </vt:lpstr>
      <vt:lpstr>Эпоха сингулярности </vt:lpstr>
      <vt:lpstr>Эпоха инфляции </vt:lpstr>
      <vt:lpstr>Эпоха охлаждения </vt:lpstr>
      <vt:lpstr>Эпоха структуры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2019-12-12T15:03:31Z</dcterms:created>
  <dcterms:modified xsi:type="dcterms:W3CDTF">2019-12-12T16:38:47Z</dcterms:modified>
</cp:coreProperties>
</file>